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76" r:id="rId3"/>
    <p:sldId id="262" r:id="rId4"/>
    <p:sldId id="271" r:id="rId5"/>
    <p:sldId id="272" r:id="rId6"/>
    <p:sldId id="273" r:id="rId7"/>
    <p:sldId id="274" r:id="rId8"/>
    <p:sldId id="275" r:id="rId9"/>
    <p:sldId id="25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75" d="100"/>
          <a:sy n="75" d="100"/>
        </p:scale>
        <p:origin x="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43200"/>
            <a:ext cx="54864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500" dirty="0"/>
              <a:t>Kas tulevik vajab sotsiaaltöötajat?</a:t>
            </a:r>
            <a:endParaRPr lang="en-US" sz="45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0688-4478-44D5-94B3-AF08969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19.11.2019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Merle Linno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7950" y="5507669"/>
            <a:ext cx="3854449" cy="1045531"/>
          </a:xfrm>
        </p:spPr>
        <p:txBody>
          <a:bodyPr/>
          <a:lstStyle/>
          <a:p>
            <a:r>
              <a:rPr lang="et-EE" dirty="0"/>
              <a:t>Ühiskonnateaduste instituut</a:t>
            </a:r>
          </a:p>
          <a:p>
            <a:r>
              <a:rPr lang="et-EE" sz="1600" dirty="0"/>
              <a:t>Sotsiaaltööd õpetavate BA ja MA õppekavade programmijuht</a:t>
            </a:r>
            <a:endParaRPr lang="en-US" sz="160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38600" y="2971800"/>
            <a:ext cx="7543800" cy="3200400"/>
          </a:xfrm>
        </p:spPr>
        <p:txBody>
          <a:bodyPr/>
          <a:lstStyle/>
          <a:p>
            <a:pPr algn="ctr"/>
            <a:r>
              <a:rPr lang="et-EE" sz="7000" dirty="0">
                <a:latin typeface="+mj-lt"/>
              </a:rPr>
              <a:t>JAH.</a:t>
            </a:r>
          </a:p>
          <a:p>
            <a:pPr algn="ctr"/>
            <a:r>
              <a:rPr lang="et-EE" dirty="0"/>
              <a:t>Aga millist?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2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Kes minevikku ei mäleta …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Mis on nüüd teisiti? Mis on homme teisiti?</a:t>
            </a:r>
          </a:p>
          <a:p>
            <a:r>
              <a:rPr lang="et-EE" dirty="0"/>
              <a:t>Protsessid, mis on alanud ja jätkuvad: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Probleemid on palju keerulisemad - komplekssus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Globaliseerumine – maailm on muutunud väiksemaks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Kliimamuutused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Infoühiskond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jne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Tuleviku sotsiaaltöötajad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38600" y="1981200"/>
            <a:ext cx="7543800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Spetsialiseerumine vs ülekantavad oskused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Kuulamisoskused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Suhtlemisoskused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Meeskonnatööoskused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Eneseteadlikkus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Empaatia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Probleemide lahendamise oskus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Ajaplaneerimise oskus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89343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Tuleviku sotsiaaltöötajad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Oskus tulla toime oma töö hulgaga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Intervjueerimise oskus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Eestkõnelemise</a:t>
            </a:r>
            <a:r>
              <a:rPr lang="et-EE" dirty="0"/>
              <a:t> oskus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Suhete (taas)loomise oskus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Oskus kasutada tehnoloogiat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Projekti juhtimise oskus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Inimene keskkonnas perspektiivi mõistmine inimese mõistmine ja ühiskonna mõistmine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Kestlik sotsiaaltöö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Kestlik = jätkusuutlik, elujõuline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Mida see tähendab sotsiaaltöö jaoks?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Kuidas teha sotsiaaltööd nii, et see oleks kestlik?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Kestlikud abistamiseviisid – mis on head praktikad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Kestlik sotsiaaltöötaja – kuidas?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Kuidas sotsiaaltöö mõjutab looduskeskkonda?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1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Kogukondade arendamine kui kestlik sotsiaaltöö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38600" y="1905000"/>
            <a:ext cx="7543800" cy="45719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Kogukond nii kultuurilises, sotsiaalses kui geograafilises tähenduses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Ressursid inimese </a:t>
            </a:r>
            <a:r>
              <a:rPr lang="et-EE" dirty="0" err="1"/>
              <a:t>lähikeskkonnas</a:t>
            </a:r>
            <a:r>
              <a:rPr lang="et-EE" dirty="0"/>
              <a:t>, mis toetavad tema argielu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Ressursid võivad olla kohtades, kuhu ei oskagi vaadata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Ressursid, mis ühtedel võivad olla üle ja teistel on puudu =&gt; ringlema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Suhete loomine headel aegadel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Sidusus, osalus ja solidaarsus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Säilenõtkus – kogukond kui </a:t>
            </a:r>
            <a:r>
              <a:rPr lang="et-EE" dirty="0" err="1"/>
              <a:t>kiirreageerija</a:t>
            </a: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7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saab sotsiaaltööst?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Maailm muutub üha keerukamaks, probleemid on üha rohkem läbipõimunud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Kuidas leida meetodeid, mida kasutada probleemide lahendamiseks?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Tuleviku sotsiaaltöötajal peab olema piisavalt teadmisi ja oskusi, et ta pidevalt muutuvates oludes oskab olukordi hinnates pakkuda lahendusi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Tulevik vajab sotsiaaltöötajat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3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4992-E7B9-4C91-825E-3D21D5C84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CE7963-9DC4-495B-9A5B-163BDF28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C38-6B65-440A-8995-0B421B75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0586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262</Words>
  <Application>Microsoft Office PowerPoint</Application>
  <PresentationFormat>Laiekraan</PresentationFormat>
  <Paragraphs>62</Paragraphs>
  <Slides>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Rubik</vt:lpstr>
      <vt:lpstr>Rubik Bold</vt:lpstr>
      <vt:lpstr>UT_2019 Theme</vt:lpstr>
      <vt:lpstr>Kas tulevik vajab sotsiaaltöötajat?</vt:lpstr>
      <vt:lpstr>PowerPointi esitlus</vt:lpstr>
      <vt:lpstr>Kes minevikku ei mäleta … </vt:lpstr>
      <vt:lpstr>Tuleviku sotsiaaltöötajad</vt:lpstr>
      <vt:lpstr>Tuleviku sotsiaaltöötajad</vt:lpstr>
      <vt:lpstr>Kestlik sotsiaaltöö</vt:lpstr>
      <vt:lpstr>Kogukondade arendamine kui kestlik sotsiaaltöö</vt:lpstr>
      <vt:lpstr>Mis saab sotsiaaltööst?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Merike Merirand</cp:lastModifiedBy>
  <cp:revision>52</cp:revision>
  <dcterms:created xsi:type="dcterms:W3CDTF">2018-12-27T16:27:33Z</dcterms:created>
  <dcterms:modified xsi:type="dcterms:W3CDTF">2019-11-19T18:29:21Z</dcterms:modified>
</cp:coreProperties>
</file>